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09/06/2026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1501488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1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cto 6"/>
          <p:cNvCxnSpPr/>
          <p:nvPr/>
        </p:nvCxnSpPr>
        <p:spPr>
          <a:xfrm>
            <a:off x="3311459" y="2616316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774462" y="3429000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DENOMINACION: </a:t>
            </a:r>
            <a:r>
              <a:rPr lang="es-ES" sz="1800" b="0" dirty="0">
                <a:solidFill>
                  <a:schemeClr val="tx1"/>
                </a:solidFill>
                <a:latin typeface="+mn-lt"/>
              </a:rPr>
              <a:t>CORPORACION RAMIRO JARAMILLO SOSSA - CORAJASO</a:t>
            </a:r>
          </a:p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IDENTIFICACION NIT: </a:t>
            </a:r>
            <a:r>
              <a:rPr lang="es-ES" sz="1800" b="0" dirty="0">
                <a:solidFill>
                  <a:schemeClr val="tx1"/>
                </a:solidFill>
                <a:latin typeface="+mn-lt"/>
              </a:rPr>
              <a:t>900.630.656 -9</a:t>
            </a:r>
          </a:p>
          <a:p>
            <a:pPr algn="just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DOMICILIO: </a:t>
            </a:r>
            <a:r>
              <a:rPr lang="es-ES" sz="1800" b="0" dirty="0">
                <a:solidFill>
                  <a:schemeClr val="tx1"/>
                </a:solidFill>
                <a:latin typeface="+mn-lt"/>
              </a:rPr>
              <a:t>KM 4 VÍA AEROPUERTO, FINCA LAS PAMPAS, CAREPA ANTIOQUIA</a:t>
            </a:r>
            <a:endParaRPr lang="es-ES" sz="1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Imagen 8" descr="D:\Desktop\logos\01.jpg">
            <a:extLst>
              <a:ext uri="{FF2B5EF4-FFF2-40B4-BE49-F238E27FC236}">
                <a16:creationId xmlns:a16="http://schemas.microsoft.com/office/drawing/2014/main" id="{2540E4AB-0065-47E6-BCAB-57862B2AE8D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50" y="982265"/>
            <a:ext cx="1678564" cy="1289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42</TotalTime>
  <Words>43</Words>
  <Application>Microsoft Office PowerPoint</Application>
  <PresentationFormat>Panorámica</PresentationFormat>
  <Paragraphs>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murilloliliana42@gmail.com</cp:lastModifiedBy>
  <cp:revision>7</cp:revision>
  <dcterms:created xsi:type="dcterms:W3CDTF">2020-02-17T19:20:48Z</dcterms:created>
  <dcterms:modified xsi:type="dcterms:W3CDTF">2026-06-09T19:23:35Z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